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88" r:id="rId2"/>
    <p:sldMasterId id="2147483690" r:id="rId3"/>
  </p:sldMasterIdLst>
  <p:sldIdLst>
    <p:sldId id="304" r:id="rId4"/>
    <p:sldId id="306" r:id="rId5"/>
    <p:sldId id="307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926BC-8E78-4CCF-A7B2-8DF8460C404D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50A7-F2AC-4A3A-BAC6-4433188AF404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85BE-30D6-45E9-9828-9A90A2D6DF6D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03B8-852C-4305-A8B5-259A7A1815FE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25EA-66B7-4B75-BC7E-E841861BC2EE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81B-7565-4E7A-9F9F-F1076E2DDB85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E28A-3A4F-4E6B-B567-EC8C4C5EF7EB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F08A9-3E88-45E3-A460-6C4313B1A85D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CF1C-1A92-4FD7-820B-88967322F7A9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2853-67FE-4B33-8352-7E4108629A36}" type="datetime1">
              <a:rPr lang="en-US" smtClean="0"/>
              <a:pPr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F43FD-ABDB-43CF-A014-C9419E2A3211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8785BE-30D6-45E9-9828-9A90A2D6DF6D}" type="datetime1">
              <a:rPr lang="en-US" smtClean="0"/>
              <a:pPr/>
              <a:t>12/1/2022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pPr algn="ctr"/>
            <a:r>
              <a:rPr lang="ru-RU" dirty="0" smtClean="0"/>
              <a:t>Общие сведения о кондициях полезных ископаемых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874"/>
            <a:ext cx="8511480" cy="5958554"/>
          </a:xfrm>
        </p:spPr>
        <p:txBody>
          <a:bodyPr/>
          <a:lstStyle/>
          <a:p>
            <a:pPr marL="0" indent="540000">
              <a:buNone/>
            </a:pPr>
            <a:r>
              <a:rPr lang="ru-RU" dirty="0" smtClean="0"/>
              <a:t>Различие между полезным ископаемым и пустой породой устанавливается  </a:t>
            </a:r>
            <a:r>
              <a:rPr lang="ru-RU" u="sng" dirty="0" smtClean="0"/>
              <a:t>кондициями </a:t>
            </a:r>
            <a:r>
              <a:rPr lang="ru-RU" dirty="0" smtClean="0"/>
              <a:t>– предельными требованиями к качеству минерального сырья и </a:t>
            </a:r>
            <a:r>
              <a:rPr lang="ru-RU" dirty="0" err="1" smtClean="0"/>
              <a:t>горногеологическим</a:t>
            </a:r>
            <a:r>
              <a:rPr lang="ru-RU" dirty="0" smtClean="0"/>
              <a:t> условиям его залегания.</a:t>
            </a:r>
          </a:p>
          <a:p>
            <a:pPr marL="0" indent="540000">
              <a:buNone/>
            </a:pPr>
            <a:r>
              <a:rPr lang="ru-RU" u="sng" dirty="0" smtClean="0"/>
              <a:t>Показатели кондиций </a:t>
            </a:r>
            <a:r>
              <a:rPr lang="ru-RU" dirty="0" smtClean="0"/>
              <a:t>отражают либо существующие технические возможности, либо экономическую целесообразность разработки месторождений и предела минерального сырья.</a:t>
            </a:r>
          </a:p>
          <a:p>
            <a:pPr marL="0" indent="540000">
              <a:buNone/>
            </a:pPr>
            <a:r>
              <a:rPr lang="ru-RU" dirty="0" smtClean="0"/>
              <a:t>Кондиции на минеральное сырьё разрабатываются  в соответствии с едиными принципами подсчёта и учёта запасов.</a:t>
            </a:r>
            <a:endParaRPr lang="ru-RU" u="sng" dirty="0" smtClean="0"/>
          </a:p>
          <a:p>
            <a:pPr marL="360000" indent="-540000" algn="just">
              <a:spcBef>
                <a:spcPts val="24"/>
              </a:spcBef>
            </a:pPr>
            <a:endParaRPr lang="ru-RU" u="sng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4985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Показатели кондиций: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4875181"/>
          </a:xfrm>
        </p:spPr>
        <p:txBody>
          <a:bodyPr/>
          <a:lstStyle/>
          <a:p>
            <a:pPr marL="0" indent="540000" algn="just">
              <a:spcBef>
                <a:spcPts val="24"/>
              </a:spcBef>
              <a:buFontTx/>
              <a:buChar char="-"/>
            </a:pPr>
            <a:r>
              <a:rPr lang="ru-RU" dirty="0" smtClean="0"/>
              <a:t>Минимальное промышленное содержание полезного ископаемого</a:t>
            </a:r>
          </a:p>
          <a:p>
            <a:pPr marL="0" indent="540000">
              <a:spcBef>
                <a:spcPts val="24"/>
              </a:spcBef>
              <a:buFontTx/>
              <a:buChar char="-"/>
            </a:pPr>
            <a:r>
              <a:rPr lang="ru-RU" dirty="0" smtClean="0"/>
              <a:t>Бортовое содержание полезного ископаемого</a:t>
            </a:r>
          </a:p>
          <a:p>
            <a:pPr marL="0" indent="540000">
              <a:spcBef>
                <a:spcPts val="24"/>
              </a:spcBef>
              <a:buFontTx/>
              <a:buChar char="-"/>
            </a:pPr>
            <a:r>
              <a:rPr lang="ru-RU" dirty="0" smtClean="0"/>
              <a:t>Минимальная мощность полезного ископаемого</a:t>
            </a:r>
          </a:p>
          <a:p>
            <a:pPr marL="0" indent="540000">
              <a:spcBef>
                <a:spcPts val="24"/>
              </a:spcBef>
              <a:buFontTx/>
              <a:buChar char="-"/>
            </a:pPr>
            <a:r>
              <a:rPr lang="ru-RU" dirty="0" smtClean="0"/>
              <a:t>Максимальная мощность пустых пород</a:t>
            </a:r>
          </a:p>
          <a:p>
            <a:pPr marL="0" indent="540000">
              <a:spcBef>
                <a:spcPts val="24"/>
              </a:spcBef>
              <a:buFontTx/>
              <a:buChar char="-"/>
            </a:pPr>
            <a:r>
              <a:rPr lang="ru-RU" dirty="0" smtClean="0"/>
              <a:t>Максимальная глубина залегания полезных ископаемых</a:t>
            </a:r>
          </a:p>
          <a:p>
            <a:pPr marL="0" indent="540000">
              <a:spcBef>
                <a:spcPts val="24"/>
              </a:spcBef>
              <a:buFontTx/>
              <a:buChar char="-"/>
            </a:pPr>
            <a:r>
              <a:rPr lang="ru-RU" dirty="0" smtClean="0"/>
              <a:t>Максимальный коэффициент вскрыши</a:t>
            </a:r>
          </a:p>
          <a:p>
            <a:pPr marL="0" indent="540000">
              <a:spcBef>
                <a:spcPts val="24"/>
              </a:spcBef>
              <a:buFontTx/>
              <a:buChar char="-"/>
            </a:pPr>
            <a:r>
              <a:rPr lang="ru-RU" dirty="0" smtClean="0"/>
              <a:t>Максимальное содержание вредных примесей</a:t>
            </a:r>
          </a:p>
          <a:p>
            <a:pPr marL="0" indent="540000">
              <a:spcBef>
                <a:spcPts val="24"/>
              </a:spcBef>
              <a:buFontTx/>
              <a:buChar char="-"/>
            </a:pPr>
            <a:r>
              <a:rPr lang="ru-RU" dirty="0" smtClean="0"/>
              <a:t>Максимальный </a:t>
            </a:r>
            <a:r>
              <a:rPr lang="ru-RU" dirty="0" err="1" smtClean="0"/>
              <a:t>водоприток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4985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/>
              <a:t>Показатели кондиций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692696"/>
            <a:ext cx="8382000" cy="3545586"/>
          </a:xfrm>
        </p:spPr>
        <p:txBody>
          <a:bodyPr/>
          <a:lstStyle/>
          <a:p>
            <a:pPr marL="360000" indent="540000" algn="just">
              <a:spcBef>
                <a:spcPts val="24"/>
              </a:spcBef>
              <a:buNone/>
            </a:pPr>
            <a:r>
              <a:rPr lang="ru-RU" dirty="0" smtClean="0"/>
              <a:t>Для конкретного минерального сырья нередко требуется специальные показатели кондиций.</a:t>
            </a:r>
          </a:p>
          <a:p>
            <a:pPr marL="360000" indent="540000" algn="just">
              <a:spcBef>
                <a:spcPts val="24"/>
              </a:spcBef>
              <a:buNone/>
            </a:pPr>
            <a:r>
              <a:rPr lang="ru-RU" dirty="0" smtClean="0"/>
              <a:t>Например, для угля предусматривается максимальная зольность, для блоков из природного камня – минимальная </a:t>
            </a:r>
            <a:r>
              <a:rPr lang="ru-RU" dirty="0" err="1" smtClean="0"/>
              <a:t>блочность</a:t>
            </a:r>
            <a:r>
              <a:rPr lang="ru-RU" dirty="0" smtClean="0"/>
              <a:t> определенных размеров, которая зависит от </a:t>
            </a:r>
            <a:r>
              <a:rPr lang="ru-RU" dirty="0" err="1" smtClean="0"/>
              <a:t>трещиноватости</a:t>
            </a:r>
            <a:r>
              <a:rPr lang="ru-RU" dirty="0" smtClean="0"/>
              <a:t> массива.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ld Segoe 4-3 template-template_April-17-2007">
  <a:themeElements>
    <a:clrScheme name="Gold Template Template">
      <a:dk1>
        <a:srgbClr val="000000"/>
      </a:dk1>
      <a:lt1>
        <a:srgbClr val="FFFFFF"/>
      </a:lt1>
      <a:dk2>
        <a:srgbClr val="AF8621"/>
      </a:dk2>
      <a:lt2>
        <a:srgbClr val="FFFC80"/>
      </a:lt2>
      <a:accent1>
        <a:srgbClr val="FFC000"/>
      </a:accent1>
      <a:accent2>
        <a:srgbClr val="0684A2"/>
      </a:accent2>
      <a:accent3>
        <a:srgbClr val="DF8045"/>
      </a:accent3>
      <a:accent4>
        <a:srgbClr val="919E7A"/>
      </a:accent4>
      <a:accent5>
        <a:srgbClr val="FF9929"/>
      </a:accent5>
      <a:accent6>
        <a:srgbClr val="7D3DA1"/>
      </a:accent6>
      <a:hlink>
        <a:srgbClr val="F3EB4F"/>
      </a:hlink>
      <a:folHlink>
        <a:srgbClr val="F0ED7B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TS010286722</Template>
  <TotalTime>1517</TotalTime>
  <Words>132</Words>
  <Application>Microsoft Office PowerPoint</Application>
  <PresentationFormat>Экран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Gold Segoe 4-3 template-template_April-17-2007</vt:lpstr>
      <vt:lpstr>Белый текст и шрифт Courier для слайдов с кодом</vt:lpstr>
      <vt:lpstr>Паркет</vt:lpstr>
      <vt:lpstr>Общие сведения о кондициях полезных ископаемых</vt:lpstr>
      <vt:lpstr>Показатели кондиций:</vt:lpstr>
      <vt:lpstr>Показатели кондиций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Горная квалиметрия</dc:title>
  <dc:creator>stewart</dc:creator>
  <cp:lastModifiedBy>Acer</cp:lastModifiedBy>
  <cp:revision>114</cp:revision>
  <dcterms:created xsi:type="dcterms:W3CDTF">2012-02-23T13:31:45Z</dcterms:created>
  <dcterms:modified xsi:type="dcterms:W3CDTF">2022-12-01T13:53:36Z</dcterms:modified>
</cp:coreProperties>
</file>